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95" d="100"/>
          <a:sy n="95" d="100"/>
        </p:scale>
        <p:origin x="273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27/9/2021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CHARALAMPOUS D. &amp; SIA O.E.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50,000</a:t>
            </a:r>
            <a:r>
              <a:rPr lang="el-GR" sz="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r>
              <a:rPr lang="en-US" sz="800" kern="120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154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Maria Siropoulou</cp:lastModifiedBy>
  <cp:revision>26</cp:revision>
  <dcterms:created xsi:type="dcterms:W3CDTF">2019-10-24T12:02:18Z</dcterms:created>
  <dcterms:modified xsi:type="dcterms:W3CDTF">2021-09-27T08:33:55Z</dcterms:modified>
</cp:coreProperties>
</file>